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4" r:id="rId9"/>
    <p:sldId id="275" r:id="rId10"/>
    <p:sldId id="270" r:id="rId11"/>
    <p:sldId id="271" r:id="rId12"/>
    <p:sldId id="272" r:id="rId13"/>
    <p:sldId id="273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PRECIOSO É JESUS PARA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É JESUS PARA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Preciosas promessas </a:t>
            </a:r>
          </a:p>
          <a:p>
            <a:r>
              <a:rPr lang="pt-BR" dirty="0"/>
              <a:t>eu tenho do Rei: </a:t>
            </a:r>
          </a:p>
          <a:p>
            <a:r>
              <a:rPr lang="pt-BR" dirty="0"/>
              <a:t>Com Ele, num lar </a:t>
            </a:r>
          </a:p>
          <a:p>
            <a:r>
              <a:rPr lang="pt-BR" dirty="0"/>
              <a:t>perenal morarei.</a:t>
            </a:r>
          </a:p>
        </p:txBody>
      </p:sp>
    </p:spTree>
    <p:extLst>
      <p:ext uri="{BB962C8B-B14F-4D97-AF65-F5344CB8AC3E}">
        <p14:creationId xmlns:p14="http://schemas.microsoft.com/office/powerpoint/2010/main" val="4205700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É JESUS PARA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Num reino de luz </a:t>
            </a:r>
          </a:p>
          <a:p>
            <a:r>
              <a:rPr lang="pt-BR" dirty="0"/>
              <a:t>Sua face verei. </a:t>
            </a:r>
          </a:p>
          <a:p>
            <a:r>
              <a:rPr lang="pt-BR" dirty="0"/>
              <a:t>Precioso é Jesus </a:t>
            </a:r>
          </a:p>
          <a:p>
            <a:r>
              <a:rPr lang="pt-BR" dirty="0"/>
              <a:t>para mim.</a:t>
            </a:r>
          </a:p>
        </p:txBody>
      </p:sp>
    </p:spTree>
    <p:extLst>
      <p:ext uri="{BB962C8B-B14F-4D97-AF65-F5344CB8AC3E}">
        <p14:creationId xmlns:p14="http://schemas.microsoft.com/office/powerpoint/2010/main" val="1172120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É JESUS PARA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5CEF85-1FB4-47BE-91B0-B5BE2716A5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Precioso é Jesus para mim. </a:t>
            </a:r>
          </a:p>
          <a:p>
            <a:r>
              <a:rPr lang="pt-BR" dirty="0"/>
              <a:t>Precioso é Jesus para mim. </a:t>
            </a:r>
          </a:p>
          <a:p>
            <a:r>
              <a:rPr lang="pt-BR" dirty="0"/>
              <a:t>Precioso é Jesus para mim.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4428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É JESUS PARA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8FA08B-7A32-4002-8246-994B7BC0F1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meu Redentor, </a:t>
            </a:r>
          </a:p>
          <a:p>
            <a:r>
              <a:rPr lang="pt-BR" dirty="0"/>
              <a:t>meu fiel Protetor. </a:t>
            </a:r>
          </a:p>
          <a:p>
            <a:r>
              <a:rPr lang="pt-BR" dirty="0"/>
              <a:t>Precioso é Jesus </a:t>
            </a:r>
          </a:p>
          <a:p>
            <a:r>
              <a:rPr lang="pt-BR" dirty="0"/>
              <a:t>para mim.</a:t>
            </a:r>
          </a:p>
        </p:txBody>
      </p:sp>
    </p:spTree>
    <p:extLst>
      <p:ext uri="{BB962C8B-B14F-4D97-AF65-F5344CB8AC3E}">
        <p14:creationId xmlns:p14="http://schemas.microsoft.com/office/powerpoint/2010/main" val="2810095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É JESUS PARA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Precioso é Jesus, </a:t>
            </a:r>
          </a:p>
          <a:p>
            <a:r>
              <a:rPr lang="pt-BR" dirty="0"/>
              <a:t>o meu Rei, Salvador; </a:t>
            </a:r>
          </a:p>
          <a:p>
            <a:r>
              <a:rPr lang="pt-BR" dirty="0"/>
              <a:t>A Ele somente darei </a:t>
            </a:r>
          </a:p>
          <a:p>
            <a:r>
              <a:rPr lang="pt-BR" dirty="0"/>
              <a:t>meu louvor.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É JESUS PARA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fonte divina </a:t>
            </a:r>
          </a:p>
          <a:p>
            <a:r>
              <a:rPr lang="pt-BR" dirty="0"/>
              <a:t>de força e vigor. </a:t>
            </a:r>
          </a:p>
          <a:p>
            <a:r>
              <a:rPr lang="pt-BR" dirty="0"/>
              <a:t>Precioso é Jesus </a:t>
            </a:r>
          </a:p>
          <a:p>
            <a:r>
              <a:rPr lang="pt-BR" dirty="0"/>
              <a:t>para mim.</a:t>
            </a:r>
          </a:p>
        </p:txBody>
      </p:sp>
    </p:spTree>
    <p:extLst>
      <p:ext uri="{BB962C8B-B14F-4D97-AF65-F5344CB8AC3E}">
        <p14:creationId xmlns:p14="http://schemas.microsoft.com/office/powerpoint/2010/main" val="4184667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É JESUS PARA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5CEF85-1FB4-47BE-91B0-B5BE2716A5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Precioso é Jesus para mim. </a:t>
            </a:r>
          </a:p>
          <a:p>
            <a:r>
              <a:rPr lang="pt-BR" dirty="0"/>
              <a:t>Precioso é Jesus para mim. </a:t>
            </a:r>
          </a:p>
          <a:p>
            <a:r>
              <a:rPr lang="pt-BR" dirty="0"/>
              <a:t>Precioso é Jesus para mim.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503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É JESUS PARA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8FA08B-7A32-4002-8246-994B7BC0F1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meu Redentor, </a:t>
            </a:r>
          </a:p>
          <a:p>
            <a:r>
              <a:rPr lang="pt-BR" dirty="0"/>
              <a:t>meu fiel Protetor. </a:t>
            </a:r>
          </a:p>
          <a:p>
            <a:r>
              <a:rPr lang="pt-BR" dirty="0"/>
              <a:t>Precioso é Jesus </a:t>
            </a:r>
          </a:p>
          <a:p>
            <a:r>
              <a:rPr lang="pt-BR" dirty="0"/>
              <a:t>para mim.</a:t>
            </a:r>
          </a:p>
        </p:txBody>
      </p:sp>
    </p:spTree>
    <p:extLst>
      <p:ext uri="{BB962C8B-B14F-4D97-AF65-F5344CB8AC3E}">
        <p14:creationId xmlns:p14="http://schemas.microsoft.com/office/powerpoint/2010/main" val="176939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É JESUS PARA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bate à porta </a:t>
            </a:r>
          </a:p>
          <a:p>
            <a:r>
              <a:rPr lang="pt-BR" dirty="0"/>
              <a:t>do meu coração, </a:t>
            </a:r>
          </a:p>
          <a:p>
            <a:r>
              <a:rPr lang="pt-BR" dirty="0"/>
              <a:t>E espera, paciente — </a:t>
            </a:r>
          </a:p>
          <a:p>
            <a:r>
              <a:rPr lang="pt-BR" dirty="0"/>
              <a:t>quer dar-me o perdão.</a:t>
            </a:r>
          </a:p>
        </p:txBody>
      </p:sp>
    </p:spTree>
    <p:extLst>
      <p:ext uri="{BB962C8B-B14F-4D97-AF65-F5344CB8AC3E}">
        <p14:creationId xmlns:p14="http://schemas.microsoft.com/office/powerpoint/2010/main" val="2329294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É JESUS PARA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Seu sacrifício </a:t>
            </a:r>
          </a:p>
          <a:p>
            <a:r>
              <a:rPr lang="pt-BR" dirty="0"/>
              <a:t>não seja em vão.</a:t>
            </a:r>
          </a:p>
          <a:p>
            <a:r>
              <a:rPr lang="pt-BR" dirty="0"/>
              <a:t>Precioso é Jesus </a:t>
            </a:r>
          </a:p>
          <a:p>
            <a:r>
              <a:rPr lang="pt-BR" dirty="0"/>
              <a:t>para mim.</a:t>
            </a:r>
          </a:p>
        </p:txBody>
      </p:sp>
    </p:spTree>
    <p:extLst>
      <p:ext uri="{BB962C8B-B14F-4D97-AF65-F5344CB8AC3E}">
        <p14:creationId xmlns:p14="http://schemas.microsoft.com/office/powerpoint/2010/main" val="47321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É JESUS PARA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5CEF85-1FB4-47BE-91B0-B5BE2716A5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Precioso é Jesus para mim. </a:t>
            </a:r>
          </a:p>
          <a:p>
            <a:r>
              <a:rPr lang="pt-BR" dirty="0"/>
              <a:t>Precioso é Jesus para mim. </a:t>
            </a:r>
          </a:p>
          <a:p>
            <a:r>
              <a:rPr lang="pt-BR" dirty="0"/>
              <a:t>Precioso é Jesus para mim.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877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PRECIOSO É JESUS PARA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8FA08B-7A32-4002-8246-994B7BC0F1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meu Redentor, </a:t>
            </a:r>
          </a:p>
          <a:p>
            <a:r>
              <a:rPr lang="pt-BR" dirty="0"/>
              <a:t>meu fiel Protetor. </a:t>
            </a:r>
          </a:p>
          <a:p>
            <a:r>
              <a:rPr lang="pt-BR" dirty="0"/>
              <a:t>Precioso é Jesus </a:t>
            </a:r>
          </a:p>
          <a:p>
            <a:r>
              <a:rPr lang="pt-BR" dirty="0"/>
              <a:t>para mim.</a:t>
            </a:r>
          </a:p>
        </p:txBody>
      </p:sp>
    </p:spTree>
    <p:extLst>
      <p:ext uri="{BB962C8B-B14F-4D97-AF65-F5344CB8AC3E}">
        <p14:creationId xmlns:p14="http://schemas.microsoft.com/office/powerpoint/2010/main" val="1884386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266</Words>
  <Application>Microsoft Office PowerPoint</Application>
  <PresentationFormat>Apresentação na tela (16:9)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PRECIOSO É JESUS PARA MIM</vt:lpstr>
      <vt:lpstr>PRECIOSO É JESUS PARA MIM</vt:lpstr>
      <vt:lpstr>PRECIOSO É JESUS PARA MIM</vt:lpstr>
      <vt:lpstr>PRECIOSO É JESUS PARA MIM</vt:lpstr>
      <vt:lpstr>PRECIOSO É JESUS PARA MIM</vt:lpstr>
      <vt:lpstr>PRECIOSO É JESUS PARA MIM</vt:lpstr>
      <vt:lpstr>PRECIOSO É JESUS PARA MIM</vt:lpstr>
      <vt:lpstr>PRECIOSO É JESUS PARA MIM</vt:lpstr>
      <vt:lpstr>PRECIOSO É JESUS PARA MIM</vt:lpstr>
      <vt:lpstr>PRECIOSO É JESUS PARA MIM</vt:lpstr>
      <vt:lpstr>PRECIOSO É JESUS PARA MIM</vt:lpstr>
      <vt:lpstr>PRECIOSO É JESUS PARA MIM</vt:lpstr>
      <vt:lpstr>PRECIOSO É JESUS PARA MIM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2019-06-12T21:44:09Z</dcterms:modified>
</cp:coreProperties>
</file>